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2" r:id="rId4"/>
    <p:sldId id="263" r:id="rId5"/>
    <p:sldId id="259" r:id="rId6"/>
    <p:sldId id="260" r:id="rId7"/>
    <p:sldId id="264" r:id="rId8"/>
    <p:sldId id="268" r:id="rId9"/>
    <p:sldId id="269" r:id="rId10"/>
    <p:sldId id="271" r:id="rId11"/>
    <p:sldId id="272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7BC26-B7AC-4902-9CD6-CFDDD580D544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AD2B4E-DC8D-45F8-A33F-87D272FCE5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D2B4E-DC8D-45F8-A33F-87D272FCE52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B6FB-A045-4B64-90E5-F1EA708C9A8B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E87E-1FB1-45FB-9075-2A3636583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B6FB-A045-4B64-90E5-F1EA708C9A8B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E87E-1FB1-45FB-9075-2A3636583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B6FB-A045-4B64-90E5-F1EA708C9A8B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E87E-1FB1-45FB-9075-2A3636583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B6FB-A045-4B64-90E5-F1EA708C9A8B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E87E-1FB1-45FB-9075-2A3636583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B6FB-A045-4B64-90E5-F1EA708C9A8B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E87E-1FB1-45FB-9075-2A3636583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B6FB-A045-4B64-90E5-F1EA708C9A8B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E87E-1FB1-45FB-9075-2A3636583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B6FB-A045-4B64-90E5-F1EA708C9A8B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E87E-1FB1-45FB-9075-2A3636583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B6FB-A045-4B64-90E5-F1EA708C9A8B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E87E-1FB1-45FB-9075-2A3636583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B6FB-A045-4B64-90E5-F1EA708C9A8B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E87E-1FB1-45FB-9075-2A3636583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B6FB-A045-4B64-90E5-F1EA708C9A8B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E87E-1FB1-45FB-9075-2A3636583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B6FB-A045-4B64-90E5-F1EA708C9A8B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E87E-1FB1-45FB-9075-2A3636583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FB6FB-A045-4B64-90E5-F1EA708C9A8B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DE87E-1FB1-45FB-9075-2A3636583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en.wikipedia.org/wiki/File:Nicholas_Biddle_by_William_Inman_crop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classichomesnorthwest.com/wp-content/uploads/2010/01/dollar-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2.bp.blogspot.com/_WTY6GIx9DGo/SarXrTt08oI/AAAAAAAAAfM/qDT-SGVWgh0/s400/KTWNCNFa2keappe9vH8z1Lr8o1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0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schools-wikipedia.org/images/801/80101.jpg"/>
          <p:cNvPicPr>
            <a:picLocks noChangeAspect="1" noChangeArrowheads="1"/>
          </p:cNvPicPr>
          <p:nvPr/>
        </p:nvPicPr>
        <p:blipFill>
          <a:blip r:embed="rId2" cstate="print"/>
          <a:srcRect b="90000"/>
          <a:stretch>
            <a:fillRect/>
          </a:stretch>
        </p:blipFill>
        <p:spPr bwMode="auto">
          <a:xfrm>
            <a:off x="0" y="0"/>
            <a:ext cx="9144000" cy="1600200"/>
          </a:xfrm>
          <a:prstGeom prst="rect">
            <a:avLst/>
          </a:prstGeom>
          <a:noFill/>
        </p:spPr>
      </p:pic>
      <p:pic>
        <p:nvPicPr>
          <p:cNvPr id="7" name="Picture 2" descr="http://schools-wikipedia.org/images/801/801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</a:t>
            </a:r>
            <a:r>
              <a:rPr lang="en-US" dirty="0" smtClean="0">
                <a:solidFill>
                  <a:schemeClr val="bg1"/>
                </a:solidFill>
              </a:rPr>
              <a:t>PRESIDENT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8675" name="Picture 3" descr="C:\Users\Phyllis\AppData\Local\Microsoft\Windows\Temporary Internet Files\Content.IE5\P2VYETOC\MC90009342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32780">
            <a:off x="2466796" y="241001"/>
            <a:ext cx="286258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7" name="Picture 9" descr="http://scienceblogs.com/isisthescientist/upload/2009/04/dr_isis_i_only_need_a_minute_o/explosion.jpg"/>
          <p:cNvPicPr>
            <a:picLocks noChangeAspect="1" noChangeArrowheads="1"/>
          </p:cNvPicPr>
          <p:nvPr/>
        </p:nvPicPr>
        <p:blipFill>
          <a:blip r:embed="rId3" cstate="print"/>
          <a:srcRect l="22000" t="24000" r="20000"/>
          <a:stretch>
            <a:fillRect/>
          </a:stretch>
        </p:blipFill>
        <p:spPr bwMode="auto">
          <a:xfrm>
            <a:off x="0" y="0"/>
            <a:ext cx="94488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4" name="Picture 6" descr="http://mechanicsnationalbank.com/images/timeline/History_Girard_National_Ban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913620"/>
          </a:xfrm>
          <a:prstGeom prst="rect">
            <a:avLst/>
          </a:prstGeom>
          <a:noFill/>
        </p:spPr>
      </p:pic>
      <p:pic>
        <p:nvPicPr>
          <p:cNvPr id="27655" name="Picture 7" descr="C:\Users\Phyllis\AppData\Local\Microsoft\Windows\Temporary Internet Files\Content.IE5\RWSQ1J3W\MC90019924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6858000"/>
            <a:ext cx="3400206" cy="3200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bomb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765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531 0.04445 C -0.10347 -0.11574 -0.11128 -0.27546 -0.1151 -0.42777 C -0.11909 -0.58009 -0.0776 -0.85023 -0.1184 -0.86967 C -0.1592 -0.88889 -0.31597 -0.60231 -0.35937 -0.54467 C -0.4026 -0.48703 -0.39097 -0.50532 -0.37916 -0.52314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" y="-4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echanicsnationalbank.com/images/timeline/History_Girard_National_Ban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7536"/>
            <a:ext cx="9144000" cy="692553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04800"/>
            <a:ext cx="2895600" cy="914400"/>
          </a:xfrm>
          <a:solidFill>
            <a:srgbClr val="00B05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The Bank War </a:t>
            </a:r>
            <a:endParaRPr lang="en-US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62600" y="228600"/>
            <a:ext cx="3276600" cy="990600"/>
          </a:xfrm>
          <a:solidFill>
            <a:srgbClr val="00B05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Bookman Old Style" pitchFamily="18" charset="0"/>
              </a:rPr>
              <a:t>Period 3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Bookman Old Style" pitchFamily="18" charset="0"/>
              </a:rPr>
              <a:t>By: Merlyn </a:t>
            </a:r>
            <a:r>
              <a:rPr lang="en-US" sz="2400" b="1" dirty="0" err="1" smtClean="0">
                <a:solidFill>
                  <a:schemeClr val="bg1"/>
                </a:solidFill>
                <a:latin typeface="Bookman Old Style" pitchFamily="18" charset="0"/>
              </a:rPr>
              <a:t>Reuss</a:t>
            </a:r>
            <a:endParaRPr lang="en-US" sz="2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http://nathan-stevens.com/research/wp-content/uploads/2009/07/mat-black-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http://tctechcrunch.files.wordpress.com/2009/04/revolution-money-chart.png"/>
          <p:cNvPicPr>
            <a:picLocks noChangeAspect="1" noChangeArrowheads="1"/>
          </p:cNvPicPr>
          <p:nvPr/>
        </p:nvPicPr>
        <p:blipFill>
          <a:blip r:embed="rId3" cstate="print"/>
          <a:srcRect l="14240" t="15438" r="3743" b="22810"/>
          <a:stretch>
            <a:fillRect/>
          </a:stretch>
        </p:blipFill>
        <p:spPr bwMode="auto">
          <a:xfrm>
            <a:off x="0" y="-12989"/>
            <a:ext cx="9144000" cy="6870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answersinhistory.files.wordpress.com/2006/12/hamjef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362200" y="5486400"/>
            <a:ext cx="4800600" cy="92333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9459" name="Picture 3" descr="C:\Users\Phyllis\Pictures\followmoney09_edited-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502" b="16667"/>
          <a:stretch>
            <a:fillRect/>
          </a:stretch>
        </p:blipFill>
        <p:spPr bwMode="auto">
          <a:xfrm>
            <a:off x="2362200" y="-228600"/>
            <a:ext cx="4920343" cy="3733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48000" y="6324600"/>
            <a:ext cx="3124200" cy="36933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95600" y="63246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Andrew Jackson Vs Nicholas Biddle</a:t>
            </a:r>
            <a:endParaRPr lang="en-US" b="1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http://lincoln.lib.niu.edu/gal/mb-andrewjackson.jpg"/>
          <p:cNvPicPr/>
          <p:nvPr/>
        </p:nvPicPr>
        <p:blipFill>
          <a:blip r:embed="rId5" cstate="print">
            <a:duotone>
              <a:prstClr val="black"/>
              <a:srgbClr val="D9C3A5">
                <a:tint val="50000"/>
                <a:satMod val="180000"/>
              </a:srgbClr>
            </a:duotone>
            <a:lum bright="-10000"/>
          </a:blip>
          <a:srcRect l="15654" t="3609" r="17566" b="47101"/>
          <a:stretch>
            <a:fillRect/>
          </a:stretch>
        </p:blipFill>
        <p:spPr bwMode="auto">
          <a:xfrm flipH="1">
            <a:off x="838199" y="533400"/>
            <a:ext cx="1930229" cy="2209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Content Placeholder 7" descr="http://lincoln.lib.niu.edu/gal/mb-andrewjackson.jpg"/>
          <p:cNvPicPr>
            <a:picLocks noGrp="1"/>
          </p:cNvPicPr>
          <p:nvPr>
            <p:ph idx="1"/>
          </p:nvPr>
        </p:nvPicPr>
        <p:blipFill>
          <a:blip r:embed="rId5" cstate="print">
            <a:duotone>
              <a:prstClr val="black"/>
              <a:srgbClr val="D9C3A5">
                <a:tint val="50000"/>
                <a:satMod val="180000"/>
              </a:srgbClr>
            </a:duotone>
            <a:lum bright="-10000"/>
          </a:blip>
          <a:srcRect l="15654" t="3609" r="17566" b="47101"/>
          <a:stretch>
            <a:fillRect/>
          </a:stretch>
        </p:blipFill>
        <p:spPr bwMode="auto">
          <a:xfrm flipH="1">
            <a:off x="533400" y="2209800"/>
            <a:ext cx="1073502" cy="1066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http://www.voanews.cn/specialenglish/December/images/biddle_pahistory_210_se_0.jpg"/>
          <p:cNvPicPr/>
          <p:nvPr/>
        </p:nvPicPr>
        <p:blipFill>
          <a:blip r:embed="rId6" cstate="print"/>
          <a:srcRect l="13041" r="16988" b="28520"/>
          <a:stretch>
            <a:fillRect/>
          </a:stretch>
        </p:blipFill>
        <p:spPr bwMode="auto">
          <a:xfrm>
            <a:off x="6248400" y="533400"/>
            <a:ext cx="2209800" cy="2209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http://www.voanews.cn/specialenglish/December/images/biddle_pahistory_210_se_0.jpg"/>
          <p:cNvPicPr/>
          <p:nvPr/>
        </p:nvPicPr>
        <p:blipFill>
          <a:blip r:embed="rId6" cstate="print"/>
          <a:srcRect l="13041" r="16988" b="28520"/>
          <a:stretch>
            <a:fillRect/>
          </a:stretch>
        </p:blipFill>
        <p:spPr bwMode="auto">
          <a:xfrm>
            <a:off x="7620000" y="2133600"/>
            <a:ext cx="1143000" cy="1219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1752600" y="5181600"/>
            <a:ext cx="662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BANK WAR</a:t>
            </a:r>
            <a:endParaRPr lang="en-US" sz="8000" b="1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4" descr="http://pumapac.org/images/600px-No_sign_svg.png"/>
          <p:cNvPicPr/>
          <p:nvPr/>
        </p:nvPicPr>
        <p:blipFill>
          <a:blip r:embed="rId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-304800"/>
            <a:ext cx="73152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 animBg="1"/>
      <p:bldP spid="5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chools-wikipedia.org/images/801/801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0"/>
            <a:ext cx="2514600" cy="109728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Andrew Jackson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monstervine.com/wp-content/2009/01/andrew-jackson-bada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23796"/>
          </a:xfrm>
          <a:prstGeom prst="rect">
            <a:avLst/>
          </a:prstGeom>
          <a:noFill/>
        </p:spPr>
      </p:pic>
      <p:sp>
        <p:nvSpPr>
          <p:cNvPr id="6" name="32-Point Star 5"/>
          <p:cNvSpPr/>
          <p:nvPr/>
        </p:nvSpPr>
        <p:spPr>
          <a:xfrm rot="20814922">
            <a:off x="-284626" y="151615"/>
            <a:ext cx="9419798" cy="5970738"/>
          </a:xfrm>
          <a:prstGeom prst="star32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Andrew Jackson failed to mention his most important reason</a:t>
            </a:r>
            <a:endParaRPr lang="en-US" sz="5400" dirty="0"/>
          </a:p>
        </p:txBody>
      </p:sp>
      <p:sp>
        <p:nvSpPr>
          <p:cNvPr id="7" name="32-Point Star 6"/>
          <p:cNvSpPr/>
          <p:nvPr/>
        </p:nvSpPr>
        <p:spPr>
          <a:xfrm rot="1347633">
            <a:off x="-54928" y="506142"/>
            <a:ext cx="9419798" cy="5970738"/>
          </a:xfrm>
          <a:prstGeom prst="star32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/>
              <a:t>It supported his enemies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a/af/Nicholas_Biddle_by_William_Inman_crop.jpg/225px-Nicholas_Biddle_by_William_Inman_crop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901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0" y="0"/>
            <a:ext cx="2286000" cy="100584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Nicholas Biddle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ages.encyclopedia.com/utility/image.aspx?id=2795982&amp;imagetype=He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4874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0" y="0"/>
            <a:ext cx="2743200" cy="9144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r>
              <a:rPr lang="en-US" dirty="0" smtClean="0"/>
              <a:t>Henry Clay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http://ugalawrepublicans.yolasite.com/resources/republican-elepha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00" y="40005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allfacebook.com/wordpress/wp-content/uploads/2011/01/BigBusiness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-1" y="0"/>
            <a:ext cx="922972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096000"/>
            <a:ext cx="7848600" cy="104378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Average Citizen			Donald Trump</a:t>
            </a:r>
            <a:endParaRPr lang="en-US" dirty="0"/>
          </a:p>
        </p:txBody>
      </p:sp>
      <p:pic>
        <p:nvPicPr>
          <p:cNvPr id="26626" name="Picture 2" descr="http://www.celebritysmackblog.com/wp-content/uploads/2007/10/trump-hair-mou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533400"/>
            <a:ext cx="3383280" cy="4575378"/>
          </a:xfrm>
          <a:prstGeom prst="rect">
            <a:avLst/>
          </a:prstGeom>
          <a:noFill/>
        </p:spPr>
      </p:pic>
      <p:pic>
        <p:nvPicPr>
          <p:cNvPr id="26628" name="Picture 4" descr="http://www.jedword.com/wp-content/uploads/2010/12/middle-cla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762000"/>
            <a:ext cx="3767073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66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662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19043</TotalTime>
  <Words>44</Words>
  <Application>Microsoft Office PowerPoint</Application>
  <PresentationFormat>On-screen Show (4:3)</PresentationFormat>
  <Paragraphs>17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The Bank War </vt:lpstr>
      <vt:lpstr>Slide 3</vt:lpstr>
      <vt:lpstr>Slide 4</vt:lpstr>
      <vt:lpstr>Andrew Jackson</vt:lpstr>
      <vt:lpstr>Nicholas Biddle</vt:lpstr>
      <vt:lpstr>Henry Clay</vt:lpstr>
      <vt:lpstr>Slide 8</vt:lpstr>
      <vt:lpstr>Slide 9</vt:lpstr>
      <vt:lpstr>Slide 10</vt:lpstr>
      <vt:lpstr>PRESIDENT </vt:lpstr>
      <vt:lpstr>Slide 12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Bank Wars </dc:title>
  <dc:creator>mreuss43</dc:creator>
  <cp:lastModifiedBy>Phyllis</cp:lastModifiedBy>
  <cp:revision>676</cp:revision>
  <dcterms:created xsi:type="dcterms:W3CDTF">2011-02-02T14:54:24Z</dcterms:created>
  <dcterms:modified xsi:type="dcterms:W3CDTF">2011-03-07T02:19:24Z</dcterms:modified>
</cp:coreProperties>
</file>